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84c8bb0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84c8bb0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4c8bb03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4c8bb03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84c8bb0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84c8bb0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484c8bb0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484c8bb0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84c8bb0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84c8bb0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84c8bb0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84c8bb0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84c8bb0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84c8bb0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84c8bb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84c8bb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484c8bb0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484c8bb0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84c8bb0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84c8bb0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84c8bb0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84c8bb0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84c8bb0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84c8bb0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484c8bb0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484c8bb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 a group from tons of signal is not a trivial problem. So we want to simplify this to make it solvable.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84c8bb0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84c8bb0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84c8bb0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84c8bb0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1" name="Google Shape;71;p15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7" name="Google Shape;77;p1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Group detection in Massive transportation system for GPS</a:t>
            </a:r>
            <a:endParaRPr/>
          </a:p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SNUCSE Advanced Mobile Computing S19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Team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Details - How to find a group?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505700"/>
            <a:ext cx="7864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Movement-based sensors will </a:t>
            </a:r>
            <a:r>
              <a:rPr b="1" lang="ko"/>
              <a:t>detect </a:t>
            </a:r>
            <a:r>
              <a:rPr b="1" lang="ko"/>
              <a:t>similar signals</a:t>
            </a:r>
            <a:r>
              <a:rPr lang="ko"/>
              <a:t> from vehicles movement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Similar ambient signal for a certain time frame → Same vehicle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2739414"/>
            <a:ext cx="2600424" cy="16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392" y="2739425"/>
            <a:ext cx="3214100" cy="21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Details - Group detection algorithm</a:t>
            </a:r>
            <a:endParaRPr/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505700"/>
            <a:ext cx="6469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/>
              <a:t>Normalize </a:t>
            </a:r>
            <a:r>
              <a:rPr lang="ko"/>
              <a:t>movement-based sensors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/>
              <a:t>Initial matching</a:t>
            </a:r>
            <a:r>
              <a:rPr lang="ko"/>
              <a:t> via GPS / Bluetooth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User sends an anonymized GPS info to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Server detects potential group candidates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Apply </a:t>
            </a:r>
            <a:r>
              <a:rPr b="1" lang="ko"/>
              <a:t>FFT </a:t>
            </a:r>
            <a:r>
              <a:rPr lang="ko"/>
              <a:t>to easily filter out an ambient signal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/>
              <a:t>Similarity check</a:t>
            </a:r>
            <a:r>
              <a:rPr lang="ko"/>
              <a:t> for a certain time frame to detect a group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/>
              <a:t>Do something useful</a:t>
            </a:r>
            <a:r>
              <a:rPr lang="ko"/>
              <a:t> with a detected group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Duty cycle for </a:t>
            </a:r>
            <a:r>
              <a:rPr b="1" lang="ko"/>
              <a:t>validation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Similarity check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GPS distance threshold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Details - What to do with a group?</a:t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505700"/>
            <a:ext cx="4548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Energy-wise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ko"/>
              <a:t>Calculate user offset (Initial / Duty cycle)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/>
              <a:t>Only activate 1 user’s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How to pick a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Sequentially take turns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Based on battery life</a:t>
            </a:r>
            <a:endParaRPr/>
          </a:p>
        </p:txBody>
      </p:sp>
      <p:sp>
        <p:nvSpPr>
          <p:cNvPr id="204" name="Google Shape;204;p3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Accuracy-wise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ko"/>
              <a:t>Activate multiple users sensor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Remove outlier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Interpolation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Goals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are the things that we want to explore?</a:t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505700"/>
            <a:ext cx="7722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How much will it </a:t>
            </a:r>
            <a:r>
              <a:rPr b="1" lang="ko"/>
              <a:t>c</a:t>
            </a:r>
            <a:r>
              <a:rPr b="1" lang="ko"/>
              <a:t>ost</a:t>
            </a:r>
            <a:r>
              <a:rPr lang="ko"/>
              <a:t> to find a group?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How </a:t>
            </a:r>
            <a:r>
              <a:rPr b="1" lang="ko"/>
              <a:t>precise </a:t>
            </a:r>
            <a:r>
              <a:rPr lang="ko"/>
              <a:t>is the grouping result?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Improvements in GPS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Battery life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Accuracy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/>
              <a:t>More usage</a:t>
            </a:r>
            <a:r>
              <a:rPr lang="ko"/>
              <a:t> of detected group in a m</a:t>
            </a:r>
            <a:r>
              <a:rPr lang="ko"/>
              <a:t>assive transportation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Goals per timeline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505700"/>
            <a:ext cx="5022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Ideal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Thin high-level layer on top of the GPS API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Midterm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Mockup Application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Manual grouping via Bluetooth / Network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Group visualization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GPS information sharing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/>
              <a:t>Final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Automatic group matching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Duty cycle for group validity check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Evaluations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Battery usage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Accuracy (if possible)</a:t>
            </a:r>
            <a:endParaRPr/>
          </a:p>
        </p:txBody>
      </p:sp>
      <p:grpSp>
        <p:nvGrpSpPr>
          <p:cNvPr id="222" name="Google Shape;222;p39"/>
          <p:cNvGrpSpPr/>
          <p:nvPr/>
        </p:nvGrpSpPr>
        <p:grpSpPr>
          <a:xfrm>
            <a:off x="6085800" y="1854000"/>
            <a:ext cx="2450951" cy="2807675"/>
            <a:chOff x="6085800" y="1854000"/>
            <a:chExt cx="2450951" cy="2807675"/>
          </a:xfrm>
        </p:grpSpPr>
        <p:pic>
          <p:nvPicPr>
            <p:cNvPr id="223" name="Google Shape;22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85800" y="1854000"/>
              <a:ext cx="2450951" cy="2450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9"/>
            <p:cNvSpPr/>
            <p:nvPr/>
          </p:nvSpPr>
          <p:spPr>
            <a:xfrm>
              <a:off x="6786500" y="2837450"/>
              <a:ext cx="107400" cy="107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6919400" y="2815750"/>
              <a:ext cx="107400" cy="107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6852400" y="2708350"/>
              <a:ext cx="107400" cy="107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6085800" y="4347875"/>
              <a:ext cx="107400" cy="1074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6085800" y="4523225"/>
              <a:ext cx="107400" cy="107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6993900" y="2708350"/>
              <a:ext cx="107400" cy="107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6919400" y="2600950"/>
              <a:ext cx="107400" cy="107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9"/>
            <p:cNvSpPr txBox="1"/>
            <p:nvPr/>
          </p:nvSpPr>
          <p:spPr>
            <a:xfrm>
              <a:off x="6176550" y="4236750"/>
              <a:ext cx="1311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oboto"/>
                  <a:ea typeface="Roboto"/>
                  <a:cs typeface="Roboto"/>
                  <a:sym typeface="Roboto"/>
                </a:rPr>
                <a:t>Active Sensor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39"/>
            <p:cNvSpPr txBox="1"/>
            <p:nvPr/>
          </p:nvSpPr>
          <p:spPr>
            <a:xfrm>
              <a:off x="6176550" y="4399475"/>
              <a:ext cx="1311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oboto"/>
                  <a:ea typeface="Roboto"/>
                  <a:cs typeface="Roboto"/>
                  <a:sym typeface="Roboto"/>
                </a:rPr>
                <a:t>Inactive Sensor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Background &amp; </a:t>
            </a:r>
            <a:r>
              <a:rPr lang="ko"/>
              <a:t>Problem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Project Design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/>
              <a:t>Project Goals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 &amp;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Everyone </a:t>
            </a:r>
            <a:r>
              <a:rPr lang="ko"/>
              <a:t>uses mobile device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451" y="2441900"/>
            <a:ext cx="3287151" cy="18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</a:t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GPS Sensing is </a:t>
            </a:r>
            <a:r>
              <a:rPr b="1" lang="ko"/>
              <a:t>expensive</a:t>
            </a:r>
            <a:endParaRPr/>
          </a:p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049" y="2662713"/>
            <a:ext cx="3230600" cy="20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0" y="2499571"/>
            <a:ext cx="3999900" cy="238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/>
          <p:nvPr/>
        </p:nvSpPr>
        <p:spPr>
          <a:xfrm>
            <a:off x="2944725" y="3403000"/>
            <a:ext cx="282900" cy="78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7673800" y="2871575"/>
            <a:ext cx="492300" cy="21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Background</a:t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505700"/>
            <a:ext cx="5624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Clustering </a:t>
            </a:r>
            <a:r>
              <a:rPr lang="ko"/>
              <a:t>is an essential way to analyze big data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113" y="2478376"/>
            <a:ext cx="3605774" cy="22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Problem</a:t>
            </a:r>
            <a:endParaRPr/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311725" y="1505700"/>
            <a:ext cx="6182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How to </a:t>
            </a:r>
            <a:r>
              <a:rPr b="1" lang="ko"/>
              <a:t>group </a:t>
            </a:r>
            <a:r>
              <a:rPr lang="ko"/>
              <a:t>signals to extract useful information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822" y="2255050"/>
            <a:ext cx="2153401" cy="251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/>
          <p:nvPr/>
        </p:nvSpPr>
        <p:spPr>
          <a:xfrm>
            <a:off x="4196488" y="3454450"/>
            <a:ext cx="1471200" cy="73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010" y="2837675"/>
            <a:ext cx="1292125" cy="8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25" y="2975950"/>
            <a:ext cx="3451625" cy="13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Design Overview</a:t>
            </a: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933025" y="2393600"/>
            <a:ext cx="1437300" cy="127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User Signals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/>
          <p:nvPr/>
        </p:nvSpPr>
        <p:spPr>
          <a:xfrm>
            <a:off x="3661050" y="2308100"/>
            <a:ext cx="1629600" cy="144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Detected Group (Bus / Train / etc)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33"/>
          <p:cNvSpPr/>
          <p:nvPr/>
        </p:nvSpPr>
        <p:spPr>
          <a:xfrm>
            <a:off x="6581375" y="2280450"/>
            <a:ext cx="1629600" cy="144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Efficient GPS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33"/>
          <p:cNvSpPr/>
          <p:nvPr/>
        </p:nvSpPr>
        <p:spPr>
          <a:xfrm>
            <a:off x="2461138" y="2656250"/>
            <a:ext cx="1109100" cy="7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2" name="Google Shape;182;p33"/>
          <p:cNvSpPr/>
          <p:nvPr/>
        </p:nvSpPr>
        <p:spPr>
          <a:xfrm>
            <a:off x="5381463" y="2656250"/>
            <a:ext cx="1109100" cy="7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25" y="1505700"/>
            <a:ext cx="6182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